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A5CFB-0BC5-4423-ADED-03A84B294FBA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F7733-FDFE-4D06-B718-24628357FE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864D-45DE-44E9-ACCE-55EF1419F66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F314A-1BBA-45AE-BE45-D836B239B5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 rot="-6541617">
            <a:off x="6286500" y="495300"/>
            <a:ext cx="3505200" cy="2209800"/>
            <a:chOff x="2256" y="1536"/>
            <a:chExt cx="1176" cy="744"/>
          </a:xfrm>
        </p:grpSpPr>
        <p:pic>
          <p:nvPicPr>
            <p:cNvPr id="8209" name="Picture 22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11" name="Picture 24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2" name="Picture 25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3" name="Picture 26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 rot="4297837">
            <a:off x="-457200" y="3276600"/>
            <a:ext cx="3429000" cy="2209800"/>
            <a:chOff x="2256" y="1536"/>
            <a:chExt cx="1176" cy="744"/>
          </a:xfrm>
        </p:grpSpPr>
        <p:pic>
          <p:nvPicPr>
            <p:cNvPr id="8204" name="Picture 4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06" name="Picture 6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7" name="Picture 7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8" name="Picture 8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0" descr="animal-14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381000"/>
            <a:ext cx="9715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1" descr="animal-41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5257800"/>
            <a:ext cx="947738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304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07916" y="4919004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Bài: Người mẹ hiền</a:t>
            </a: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720952" y="2286000"/>
            <a:ext cx="5819336" cy="97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8100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</p:cSld>
  <p:clrMapOvr>
    <a:masterClrMapping/>
  </p:clrMapOvr>
  <p:transition spd="med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for HOANG NGOC HUONG\ANH NEN\nen chuan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525000" cy="7183437"/>
          </a:xfrm>
          <a:noFill/>
          <a:ln/>
        </p:spPr>
      </p:pic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2595563" y="939122"/>
            <a:ext cx="4110037" cy="6016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379538" y="3647667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32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33400" y="1802992"/>
            <a:ext cx="8305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 HS đọc thuộc lòng bài “Cô giáo lớp em”</a:t>
            </a:r>
          </a:p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 trả lời câu hỏi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0" y="3203167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    Tìm những hình ảnh đẹp trong lúc cô dạy em viết?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743075" y="4315683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Bài thơ cho các em thấy điều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2" grpId="0"/>
      <p:bldP spid="3084" grpId="0"/>
      <p:bldP spid="30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:\for HOANG NGOC HUONG\ANH NEN\nen chuan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128588" y="3175"/>
            <a:ext cx="9525001" cy="7183438"/>
          </a:xfrm>
          <a:noFill/>
          <a:ln/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525251" y="1350488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Luyện đọc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463838" y="1388588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Tìm hiểu bài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4111288" y="1731488"/>
            <a:ext cx="1143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644688" y="1731488"/>
            <a:ext cx="0" cy="3505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469688" y="1998188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gánh xiếc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1444288" y="2599851"/>
            <a:ext cx="3048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không nén nổi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434763" y="3193576"/>
            <a:ext cx="2686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vùng vẫy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1450638" y="3726976"/>
            <a:ext cx="2686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khóc toáng</a:t>
            </a: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1672888" y="2569688"/>
            <a:ext cx="1447800" cy="0"/>
          </a:xfrm>
          <a:prstGeom prst="line">
            <a:avLst/>
          </a:prstGeom>
          <a:noFill/>
          <a:ln w="28575">
            <a:solidFill>
              <a:srgbClr val="FF66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1444288" y="4323876"/>
            <a:ext cx="3657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nghiêm giọng hỏi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4873288" y="2112488"/>
            <a:ext cx="365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tò mò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4897101" y="2636363"/>
            <a:ext cx="1271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lách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/>
      <p:bldP spid="13324" grpId="0"/>
      <p:bldP spid="13326" grpId="0"/>
      <p:bldP spid="13327" grpId="0"/>
      <p:bldP spid="13330" grpId="0" animBg="1"/>
      <p:bldP spid="13331" grpId="0"/>
      <p:bldP spid="13332" grpId="0"/>
      <p:bldP spid="133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for HOANG NGOC HUONG\ANH NEN\nen chuan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" y="0"/>
            <a:ext cx="9143999" cy="6896099"/>
          </a:xfrm>
          <a:noFill/>
          <a:ln/>
        </p:spPr>
      </p:pic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1146512" y="1990894"/>
            <a:ext cx="7543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Đến lượt Nam đang cố lách ra  thì  bác bảo vệ vừa tới,  nắm chặt hai chân em:  “Cậu nào đây ?  Trốn học hả ?”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2983316" y="2478256"/>
            <a:ext cx="1524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H="1">
            <a:off x="6154601" y="2070100"/>
            <a:ext cx="1524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880256" y="2514600"/>
            <a:ext cx="228600" cy="457200"/>
            <a:chOff x="6780550" y="3087856"/>
            <a:chExt cx="228600" cy="457200"/>
          </a:xfrm>
        </p:grpSpPr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 flipH="1">
              <a:off x="6780550" y="30878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 flipH="1">
              <a:off x="6856750" y="30878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337532" y="3048000"/>
            <a:ext cx="228600" cy="457200"/>
            <a:chOff x="8233112" y="2554456"/>
            <a:chExt cx="228600" cy="457200"/>
          </a:xfrm>
        </p:grpSpPr>
        <p:sp>
          <p:nvSpPr>
            <p:cNvPr id="17430" name="Line 22"/>
            <p:cNvSpPr>
              <a:spLocks noChangeShapeType="1"/>
            </p:cNvSpPr>
            <p:nvPr/>
          </p:nvSpPr>
          <p:spPr bwMode="auto">
            <a:xfrm flipH="1">
              <a:off x="8309312" y="25544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 flipH="1">
              <a:off x="8233112" y="25544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5032712" y="2478256"/>
            <a:ext cx="1066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201544" y="2969452"/>
            <a:ext cx="1524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766660" y="2985868"/>
            <a:ext cx="228600" cy="457200"/>
            <a:chOff x="8233112" y="2554456"/>
            <a:chExt cx="228600" cy="457200"/>
          </a:xfrm>
        </p:grpSpPr>
        <p:sp>
          <p:nvSpPr>
            <p:cNvPr id="18" name="Line 22"/>
            <p:cNvSpPr>
              <a:spLocks noChangeShapeType="1"/>
            </p:cNvSpPr>
            <p:nvPr/>
          </p:nvSpPr>
          <p:spPr bwMode="auto">
            <a:xfrm flipH="1">
              <a:off x="8309312" y="25544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 flipH="1">
              <a:off x="8233112" y="25544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6" grpId="0"/>
      <p:bldP spid="17427" grpId="0" animBg="1"/>
      <p:bldP spid="17428" grpId="0" animBg="1"/>
      <p:bldP spid="17435" grpId="0" animBg="1"/>
      <p:bldP spid="174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:\for HOANG NGOC HUONG\ANH NEN\nen chuan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128587" y="3175"/>
            <a:ext cx="9272588" cy="6993077"/>
          </a:xfrm>
          <a:noFill/>
          <a:ln/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595591" y="1378624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Luyện đọc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534178" y="1416724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Tìm hiểu bài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4181628" y="1759624"/>
            <a:ext cx="1143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715028" y="1759624"/>
            <a:ext cx="0" cy="3505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40028" y="2026324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gánh xiếc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514628" y="2627987"/>
            <a:ext cx="3048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không nén nổi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505103" y="3221712"/>
            <a:ext cx="2686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vùng vẫy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520978" y="3755112"/>
            <a:ext cx="2686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khóc toáng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1709891" y="2569249"/>
            <a:ext cx="1447800" cy="0"/>
          </a:xfrm>
          <a:prstGeom prst="line">
            <a:avLst/>
          </a:prstGeom>
          <a:noFill/>
          <a:ln w="28575">
            <a:solidFill>
              <a:srgbClr val="FF66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1514628" y="4352012"/>
            <a:ext cx="3657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nghiêm giọng hỏi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4943628" y="2140624"/>
            <a:ext cx="365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tò mò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967441" y="2664499"/>
            <a:ext cx="1271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lách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4943628" y="3188374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lấm lem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4967441" y="3769399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thập thò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:\for HOANG NGOC HUONG\ANH NEN\nen chuan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525000" cy="7183438"/>
          </a:xfrm>
          <a:noFill/>
          <a:ln/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8153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Cô xoa đầu Nam  và gọi Minh đang thập thò ở cửa lớp vào,  nghiêm giọng hỏi: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- Từ nay các em có trốn học đi chơi nữa không ?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2900276" y="2514600"/>
            <a:ext cx="1524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3525195" y="1905000"/>
            <a:ext cx="1524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5997504" y="2444260"/>
            <a:ext cx="233363" cy="457200"/>
            <a:chOff x="7010400" y="2514600"/>
            <a:chExt cx="233363" cy="457200"/>
          </a:xfrm>
        </p:grpSpPr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 flipH="1">
              <a:off x="7091363" y="2514600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 flipH="1">
              <a:off x="7010400" y="2514600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1426841" y="2390775"/>
            <a:ext cx="1066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6705600" y="2362200"/>
            <a:ext cx="1295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016332" y="2895600"/>
            <a:ext cx="2362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3989352" y="3601328"/>
            <a:ext cx="1371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8686800" y="3130060"/>
            <a:ext cx="233363" cy="457200"/>
            <a:chOff x="7010400" y="2514600"/>
            <a:chExt cx="233363" cy="457200"/>
          </a:xfrm>
        </p:grpSpPr>
        <p:sp>
          <p:nvSpPr>
            <p:cNvPr id="18" name="Line 8"/>
            <p:cNvSpPr>
              <a:spLocks noChangeShapeType="1"/>
            </p:cNvSpPr>
            <p:nvPr/>
          </p:nvSpPr>
          <p:spPr bwMode="auto">
            <a:xfrm flipH="1">
              <a:off x="7091363" y="2514600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 flipH="1">
              <a:off x="7010400" y="2514600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Line 6"/>
          <p:cNvSpPr>
            <a:spLocks noChangeShapeType="1"/>
          </p:cNvSpPr>
          <p:nvPr/>
        </p:nvSpPr>
        <p:spPr bwMode="auto">
          <a:xfrm flipH="1">
            <a:off x="2133600" y="3124200"/>
            <a:ext cx="1524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 animBg="1"/>
      <p:bldP spid="19462" grpId="0" animBg="1"/>
      <p:bldP spid="19468" grpId="0" animBg="1"/>
      <p:bldP spid="19470" grpId="0" animBg="1"/>
      <p:bldP spid="19471" grpId="0" animBg="1"/>
      <p:bldP spid="19472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:\for HOANG NGOC HUONG\ANH NEN\nen chuan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128588" y="3175"/>
            <a:ext cx="9525001" cy="7183438"/>
          </a:xfrm>
          <a:noFill/>
          <a:ln/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553387" y="1280148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Luyện đọc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491974" y="1318248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Tìm hiểu bài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139424" y="1661148"/>
            <a:ext cx="1143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4672824" y="1661148"/>
            <a:ext cx="0" cy="3505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497824" y="1927848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gánh xiếc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472424" y="2529511"/>
            <a:ext cx="3048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không nén nổi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462899" y="3123236"/>
            <a:ext cx="2686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vùng vẫy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1478774" y="3656636"/>
            <a:ext cx="2686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khóc toáng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1667687" y="2470773"/>
            <a:ext cx="1447800" cy="0"/>
          </a:xfrm>
          <a:prstGeom prst="line">
            <a:avLst/>
          </a:prstGeom>
          <a:noFill/>
          <a:ln w="28575">
            <a:solidFill>
              <a:srgbClr val="FF66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1472424" y="4253536"/>
            <a:ext cx="3657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nghiêm giọng hỏi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4901424" y="2042148"/>
            <a:ext cx="365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tò mò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4925237" y="2566023"/>
            <a:ext cx="1271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lách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4901424" y="3089898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lấm lem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4925237" y="3670923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thập thò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-5257800"/>
            <a:ext cx="70866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CC0099"/>
                </a:solidFill>
                <a:latin typeface="Tahoma" pitchFamily="34" charset="0"/>
              </a:rPr>
              <a:t>-</a:t>
            </a:r>
            <a:r>
              <a:rPr lang="en-US" sz="2800">
                <a:solidFill>
                  <a:srgbClr val="009900"/>
                </a:solidFill>
                <a:latin typeface="Times New Roman" pitchFamily="18" charset="0"/>
              </a:rPr>
              <a:t>Những từ nào chứa tiếng “tài”  sau đây khác  nghĩa với các từ còn lại?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ahoma" pitchFamily="34" charset="0"/>
              </a:rPr>
              <a:t>A.  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Tài đức.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B.     Tài nghệ.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C.     Tài trí.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D.     Tài sản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117725" y="4837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43000" y="6858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 ra chơi, Minh rủ Nam đi đâu?</a:t>
            </a: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1295400" y="1752600"/>
            <a:ext cx="5562600" cy="1219200"/>
          </a:xfrm>
          <a:prstGeom prst="cloudCallout">
            <a:avLst>
              <a:gd name="adj1" fmla="val -44093"/>
              <a:gd name="adj2" fmla="val 7005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Giờ ra chơi Minh rủ Nam trốn học, ra phố xem xiếc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104900" y="1219200"/>
            <a:ext cx="803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bạn ấy định ra phố bằng cách nào?</a:t>
            </a:r>
          </a:p>
        </p:txBody>
      </p: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1066800" y="3048000"/>
            <a:ext cx="5867400" cy="990600"/>
          </a:xfrm>
          <a:prstGeom prst="cloudCallout">
            <a:avLst>
              <a:gd name="adj1" fmla="val 53569"/>
              <a:gd name="adj2" fmla="val 111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Cô xoa đầu Nam an ủi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066800" y="16764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 Nam bị bác bảo vệ giữ lại, cô giáo làm gì?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304800" y="2514600"/>
            <a:ext cx="8839200" cy="2971800"/>
          </a:xfrm>
          <a:prstGeom prst="cloudCallout">
            <a:avLst>
              <a:gd name="adj1" fmla="val -1130"/>
              <a:gd name="adj2" fmla="val 539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Cô giáo nói với bác bảo vệ: “Bác nhẹ tay kẻo cháu đau. Cháu này là học sinh lớp tôi”; cô đỡ em ngồi dậy, phủi đất cát lấm lem trên người em rồi đưa em về lớp.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066800" y="21336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 giáo làm gì khi Nam khóc?</a:t>
            </a:r>
          </a:p>
        </p:txBody>
      </p:sp>
      <p:sp>
        <p:nvSpPr>
          <p:cNvPr id="24591" name="AutoShape 15"/>
          <p:cNvSpPr>
            <a:spLocks noChangeArrowheads="1"/>
          </p:cNvSpPr>
          <p:nvPr/>
        </p:nvSpPr>
        <p:spPr bwMode="auto">
          <a:xfrm>
            <a:off x="1676400" y="1752600"/>
            <a:ext cx="5943600" cy="1066800"/>
          </a:xfrm>
          <a:prstGeom prst="cloudCallout">
            <a:avLst>
              <a:gd name="adj1" fmla="val -51681"/>
              <a:gd name="adj2" fmla="val 17574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Chui qua chỗ tường thủng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143000" y="26670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 mẹ hiền trong bài là ai?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6" dur="2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  <p:bldP spid="24585" grpId="0" animBg="1"/>
      <p:bldP spid="24585" grpId="1" animBg="1"/>
      <p:bldP spid="24586" grpId="0"/>
      <p:bldP spid="24587" grpId="0" animBg="1"/>
      <p:bldP spid="24587" grpId="1" animBg="1"/>
      <p:bldP spid="24588" grpId="0"/>
      <p:bldP spid="24589" grpId="0" animBg="1"/>
      <p:bldP spid="24589" grpId="1" animBg="1"/>
      <p:bldP spid="24590" grpId="0"/>
      <p:bldP spid="24591" grpId="0" animBg="1"/>
      <p:bldP spid="24591" grpId="1" animBg="1"/>
      <p:bldP spid="245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D2137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144000" cy="6248400"/>
          </a:xfrm>
          <a:prstGeom prst="rect">
            <a:avLst/>
          </a:prstGeom>
          <a:noFill/>
        </p:spPr>
      </p:pic>
      <p:pic>
        <p:nvPicPr>
          <p:cNvPr id="16387" name="Picture 3" descr="BD1479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</p:spPr>
      </p:pic>
      <p:pic>
        <p:nvPicPr>
          <p:cNvPr id="16388" name="Picture 4" descr="BD1479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34400" y="0"/>
            <a:ext cx="609600" cy="6858000"/>
          </a:xfrm>
          <a:prstGeom prst="rect">
            <a:avLst/>
          </a:prstGeom>
          <a:noFill/>
        </p:spPr>
      </p:pic>
      <p:pic>
        <p:nvPicPr>
          <p:cNvPr id="16389" name="Picture 5" descr="BD1479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533400"/>
          </a:xfrm>
          <a:prstGeom prst="rect">
            <a:avLst/>
          </a:prstGeom>
          <a:noFill/>
        </p:spPr>
      </p:pic>
      <p:pic>
        <p:nvPicPr>
          <p:cNvPr id="16390" name="Picture 6" descr="BD1479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33400" y="23320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 i="1">
                <a:solidFill>
                  <a:srgbClr val="FF0066"/>
                </a:solidFill>
                <a:latin typeface="Times New Roman" pitchFamily="18" charset="0"/>
              </a:rPr>
              <a:t>    Chúc thầy cô</a:t>
            </a:r>
            <a:r>
              <a:rPr lang="en-US" sz="3600" b="1" i="1">
                <a:latin typeface="Times New Roman" pitchFamily="18" charset="0"/>
              </a:rPr>
              <a:t> </a:t>
            </a:r>
            <a:r>
              <a:rPr lang="en-US" sz="3600" b="1" i="1">
                <a:solidFill>
                  <a:srgbClr val="FF0066"/>
                </a:solidFill>
                <a:latin typeface="Times New Roman" pitchFamily="18" charset="0"/>
              </a:rPr>
              <a:t>giáo </a:t>
            </a:r>
            <a:r>
              <a:rPr lang="en-US" sz="5400" b="1" i="1">
                <a:solidFill>
                  <a:srgbClr val="0000FF"/>
                </a:solidFill>
                <a:latin typeface=".VnMystical" pitchFamily="34" charset="0"/>
              </a:rPr>
              <a:t>m</a:t>
            </a:r>
            <a:r>
              <a:rPr lang="en-US" sz="4800" b="1" i="1">
                <a:solidFill>
                  <a:srgbClr val="0000FF"/>
                </a:solidFill>
                <a:latin typeface="Times New Roman" pitchFamily="18" charset="0"/>
              </a:rPr>
              <a:t>ạ</a:t>
            </a:r>
            <a:r>
              <a:rPr lang="en-US" sz="5400" b="1" i="1">
                <a:solidFill>
                  <a:srgbClr val="0000FF"/>
                </a:solidFill>
                <a:latin typeface=".VnMystical" pitchFamily="34" charset="0"/>
              </a:rPr>
              <a:t>nh kho</a:t>
            </a:r>
            <a:r>
              <a:rPr lang="en-US" sz="5400" b="1" i="1">
                <a:solidFill>
                  <a:srgbClr val="0000FF"/>
                </a:solidFill>
                <a:latin typeface="Times New Roman" pitchFamily="18" charset="0"/>
              </a:rPr>
              <a:t>ẻ</a:t>
            </a:r>
            <a:r>
              <a:rPr lang="en-US" sz="5400" b="1" i="1">
                <a:solidFill>
                  <a:srgbClr val="FF0066"/>
                </a:solidFill>
                <a:latin typeface=".VnMystical" pitchFamily="34" charset="0"/>
              </a:rPr>
              <a:t>.</a:t>
            </a:r>
            <a:r>
              <a:rPr lang="en-US" sz="3600" b="1" i="1">
                <a:solidFill>
                  <a:srgbClr val="FF0066"/>
                </a:solidFill>
                <a:latin typeface="Times New Roman" pitchFamily="18" charset="0"/>
              </a:rPr>
              <a:t>                      Chúc các em </a:t>
            </a:r>
            <a:r>
              <a:rPr lang="en-US" sz="44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400" b="1" i="1">
                <a:solidFill>
                  <a:srgbClr val="008000"/>
                </a:solidFill>
                <a:latin typeface=".VnMystical" pitchFamily="34" charset="0"/>
              </a:rPr>
              <a:t> ngoan h</a:t>
            </a:r>
            <a:r>
              <a:rPr lang="en-US" sz="4400" b="1" i="1">
                <a:solidFill>
                  <a:srgbClr val="008000"/>
                </a:solidFill>
                <a:latin typeface="Times New Roman" pitchFamily="18" charset="0"/>
              </a:rPr>
              <a:t>ọ</a:t>
            </a:r>
            <a:r>
              <a:rPr lang="en-US" sz="4400" b="1" i="1">
                <a:solidFill>
                  <a:srgbClr val="008000"/>
                </a:solidFill>
                <a:latin typeface=".VnMystical" pitchFamily="34" charset="0"/>
              </a:rPr>
              <a:t>c gi</a:t>
            </a:r>
            <a:r>
              <a:rPr lang="en-US" sz="4400" b="1" i="1">
                <a:solidFill>
                  <a:srgbClr val="008000"/>
                </a:solidFill>
                <a:latin typeface="Times New Roman" pitchFamily="18" charset="0"/>
              </a:rPr>
              <a:t>ỏ</a:t>
            </a:r>
            <a:r>
              <a:rPr lang="en-US" sz="4400" b="1" i="1">
                <a:solidFill>
                  <a:srgbClr val="008000"/>
                </a:solidFill>
                <a:latin typeface=".VnMystical" pitchFamily="34" charset="0"/>
              </a:rPr>
              <a:t>i.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b="1" i="1">
                <a:solidFill>
                  <a:srgbClr val="FF0066"/>
                </a:solidFill>
                <a:latin typeface="Times New Roman" pitchFamily="18" charset="0"/>
              </a:rPr>
              <a:t>                            </a:t>
            </a:r>
            <a:endParaRPr lang="en-US" sz="3600" b="1" i="1">
              <a:solidFill>
                <a:srgbClr val="0000FF"/>
              </a:solidFill>
              <a:latin typeface=".VnMystical" pitchFamily="34" charset="0"/>
            </a:endParaRPr>
          </a:p>
        </p:txBody>
      </p:sp>
      <p:pic>
        <p:nvPicPr>
          <p:cNvPr id="16392" name="Picture 8" descr="Fireworks-05-jun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381000" y="2590800"/>
            <a:ext cx="2362200" cy="2438400"/>
          </a:xfrm>
          <a:prstGeom prst="rect">
            <a:avLst/>
          </a:prstGeom>
          <a:noFill/>
        </p:spPr>
      </p:pic>
      <p:pic>
        <p:nvPicPr>
          <p:cNvPr id="16393" name="Picture 9" descr="Fireworks-06-jun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86600" y="381000"/>
            <a:ext cx="2057400" cy="2438400"/>
          </a:xfrm>
          <a:prstGeom prst="rect">
            <a:avLst/>
          </a:prstGeom>
          <a:noFill/>
        </p:spPr>
      </p:pic>
      <p:pic>
        <p:nvPicPr>
          <p:cNvPr id="16394" name="Picture 10" descr="Fireworks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91000" y="304800"/>
            <a:ext cx="10668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8&quot; unique_id=&quot;10139&quot;&gt;&lt;/object&gt;&lt;object type=&quot;2&quot; unique_id=&quot;10140&quot;&gt;&lt;object type=&quot;3&quot; unique_id=&quot;10142&quot;&gt;&lt;property id=&quot;20148&quot; value=&quot;5&quot;/&gt;&lt;property id=&quot;20300&quot; value=&quot;Slide 2&quot;/&gt;&lt;property id=&quot;20307&quot; value=&quot;258&quot;/&gt;&lt;/object&gt;&lt;object type=&quot;3&quot; unique_id=&quot;10143&quot;&gt;&lt;property id=&quot;20148&quot; value=&quot;5&quot;/&gt;&lt;property id=&quot;20300&quot; value=&quot;Slide 3&quot;/&gt;&lt;property id=&quot;20307&quot; value=&quot;259&quot;/&gt;&lt;/object&gt;&lt;object type=&quot;3&quot; unique_id=&quot;10144&quot;&gt;&lt;property id=&quot;20148&quot; value=&quot;5&quot;/&gt;&lt;property id=&quot;20300&quot; value=&quot;Slide 4&quot;/&gt;&lt;property id=&quot;20307&quot; value=&quot;260&quot;/&gt;&lt;/object&gt;&lt;object type=&quot;3&quot; unique_id=&quot;10145&quot;&gt;&lt;property id=&quot;20148&quot; value=&quot;5&quot;/&gt;&lt;property id=&quot;20300&quot; value=&quot;Slide 5&quot;/&gt;&lt;property id=&quot;20307&quot; value=&quot;261&quot;/&gt;&lt;/object&gt;&lt;object type=&quot;3&quot; unique_id=&quot;10146&quot;&gt;&lt;property id=&quot;20148&quot; value=&quot;5&quot;/&gt;&lt;property id=&quot;20300&quot; value=&quot;Slide 6&quot;/&gt;&lt;property id=&quot;20307&quot; value=&quot;262&quot;/&gt;&lt;/object&gt;&lt;object type=&quot;3&quot; unique_id=&quot;10147&quot;&gt;&lt;property id=&quot;20148&quot; value=&quot;5&quot;/&gt;&lt;property id=&quot;20300&quot; value=&quot;Slide 7&quot;/&gt;&lt;property id=&quot;20307&quot; value=&quot;263&quot;/&gt;&lt;/object&gt;&lt;object type=&quot;3&quot; unique_id=&quot;10148&quot;&gt;&lt;property id=&quot;20148&quot; value=&quot;5&quot;/&gt;&lt;property id=&quot;20300&quot; value=&quot;Slide 8&quot;/&gt;&lt;property id=&quot;20307&quot; value=&quot;264&quot;/&gt;&lt;/object&gt;&lt;object type=&quot;3&quot; unique_id=&quot;10149&quot;&gt;&lt;property id=&quot;20148&quot; value=&quot;5&quot;/&gt;&lt;property id=&quot;20300&quot; value=&quot;Slide 9&quot;/&gt;&lt;property id=&quot;20307&quot; value=&quot;265&quot;/&gt;&lt;/object&gt;&lt;object type=&quot;3&quot; unique_id=&quot;10227&quot;&gt;&lt;property id=&quot;20148&quot; value=&quot;5&quot;/&gt;&lt;property id=&quot;20300&quot; value=&quot;Slide 1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371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.VnMystical</vt:lpstr>
      <vt:lpstr>Arial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THAMB - LOP HOC</cp:lastModifiedBy>
  <cp:revision>6</cp:revision>
  <dcterms:created xsi:type="dcterms:W3CDTF">2015-10-22T02:12:47Z</dcterms:created>
  <dcterms:modified xsi:type="dcterms:W3CDTF">2016-10-24T03:18:03Z</dcterms:modified>
</cp:coreProperties>
</file>